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11"/>
    <p:restoredTop sz="94674"/>
  </p:normalViewPr>
  <p:slideViewPr>
    <p:cSldViewPr>
      <p:cViewPr varScale="1">
        <p:scale>
          <a:sx n="107" d="100"/>
          <a:sy n="107" d="100"/>
        </p:scale>
        <p:origin x="114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0E042-445A-E445-82C1-AAE6F3034E94}" type="datetimeFigureOut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6CBF0-55AB-D14F-9C20-307493678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95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AEC04-F2BC-46CE-847C-C36C847A45E8}" type="datetimeFigureOut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1D90C-1175-4EF1-B913-4EC645846E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535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FD3A-387D-4F33-991F-E450730476D5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284CE-5A37-4F6A-8B3E-BD1EE518A994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D4BD-17E3-4F86-96B0-63A587966EAF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FC2E-C876-4DB7-800F-952BD18857E4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F9FB-3516-4E38-B57A-A60F27571BA5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AB26-6C09-4318-9F06-8286A619FDA1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9E9C-094A-46CC-AAA6-B40F5259E915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876256" y="116632"/>
            <a:ext cx="2133600" cy="365125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altLang="ja-JP" dirty="0" smtClean="0"/>
              <a:t>No.</a:t>
            </a:r>
            <a:fld id="{D2D8002D-B5B0-4BAC-B1F6-782DDCCE6D9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2980010" y="626416"/>
            <a:ext cx="3054149" cy="63323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4295" tIns="8890" rIns="74295" bIns="889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E" pitchFamily="18" charset="-128"/>
                <a:ea typeface="HGP明朝E" pitchFamily="18" charset="-128"/>
              </a:rPr>
              <a:t>領　収　書　　</a:t>
            </a:r>
            <a:endParaRPr kumimoji="1" lang="ja-JP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3393318" y="2954179"/>
            <a:ext cx="2227533" cy="6335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4295" tIns="8890" rIns="74295" bIns="889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￥</a:t>
            </a:r>
            <a:r>
              <a:rPr kumimoji="1" lang="en-US" altLang="ja-JP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X,000</a:t>
            </a:r>
            <a:r>
              <a:rPr kumimoji="1" lang="en-US" altLang="ja-JP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.-</a:t>
            </a:r>
            <a:endParaRPr kumimoji="1" lang="ja-JP" altLang="ja-JP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 userDrawn="1"/>
        </p:nvSpPr>
        <p:spPr bwMode="auto">
          <a:xfrm>
            <a:off x="1277355" y="3962248"/>
            <a:ext cx="6459461" cy="38728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4295" tIns="8890" rIns="74295" bIns="889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但　バイオメトリクス研究会 懇親会費として</a:t>
            </a:r>
            <a:endParaRPr kumimoji="1" lang="ja-JP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 userDrawn="1"/>
        </p:nvSpPr>
        <p:spPr bwMode="auto">
          <a:xfrm>
            <a:off x="584856" y="1947219"/>
            <a:ext cx="7844455" cy="6335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4295" tIns="8890" rIns="74295" bIns="889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　　　　　　　　　　　　　　様</a:t>
            </a:r>
            <a:endParaRPr kumimoji="1" lang="ja-JP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1654059" y="4614885"/>
            <a:ext cx="5706049" cy="38728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4295" tIns="8890" rIns="74295" bIns="889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201</a:t>
            </a:r>
            <a:r>
              <a:rPr kumimoji="1" lang="ja-JP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　年　月　日　上記正に領収いたしました</a:t>
            </a:r>
            <a:endParaRPr kumimoji="1" lang="ja-JP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 userDrawn="1"/>
        </p:nvSpPr>
        <p:spPr bwMode="auto">
          <a:xfrm>
            <a:off x="1063352" y="5502196"/>
            <a:ext cx="6887463" cy="91050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4295" tIns="8890" rIns="74295" bIns="889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電子情報通信学会　バイオメトリクス研究専門委員会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 </a:t>
            </a:r>
            <a:r>
              <a:rPr kumimoji="1" lang="ja-JP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 </a:t>
            </a:r>
            <a:endParaRPr kumimoji="1" lang="en-US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GP明朝B" pitchFamily="18" charset="-128"/>
              <a:ea typeface="HGP明朝B" pitchFamily="18" charset="-128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委員長　　</a:t>
            </a:r>
            <a:r>
              <a: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　</a:t>
            </a:r>
            <a:r>
              <a: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     </a:t>
            </a:r>
            <a:r>
              <a:rPr kumimoji="1" lang="ja-JP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GP明朝B" pitchFamily="18" charset="-128"/>
                <a:ea typeface="HGP明朝B" pitchFamily="18" charset="-128"/>
              </a:rPr>
              <a:t>　　　</a:t>
            </a:r>
            <a:endParaRPr kumimoji="1" lang="ja-JP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1" name="テキスト ボックス 10"/>
          <p:cNvSpPr txBox="1"/>
          <p:nvPr userDrawn="1"/>
        </p:nvSpPr>
        <p:spPr>
          <a:xfrm>
            <a:off x="6084168" y="594928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solidFill>
                  <a:schemeClr val="bg1">
                    <a:lumMod val="85000"/>
                  </a:schemeClr>
                </a:solidFill>
              </a:rPr>
              <a:t>㊞</a:t>
            </a:r>
            <a:endParaRPr kumimoji="1" lang="ja-JP" alt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6C5CA-6DC1-4A02-A22D-991E9432D3D8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651C8-8DF7-4DA7-80F0-47ACE1002D2D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3636-43EA-4C1C-99D0-558648773451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BBACB-A881-4BDA-BDB3-80EEBC210E80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E61DF-7644-4A30-98C0-6DF5E905773A}" type="datetime1">
              <a:rPr kumimoji="1" lang="ja-JP" altLang="en-US" smtClean="0"/>
              <a:t>2018/3/5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No.</a:t>
            </a:r>
            <a:fld id="{D2D8002D-B5B0-4BAC-B1F6-782DDCCE6D9C}" type="slidenum">
              <a:rPr lang="ja-JP" altLang="en-US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388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70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701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70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3539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999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47697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12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13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14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smtClean="0"/>
              <a:t>No.</a:t>
            </a:r>
            <a:fld id="{D2D8002D-B5B0-4BAC-B1F6-782DDCCE6D9C}" type="slidenum">
              <a:rPr lang="ja-JP" altLang="en-US" smtClean="0"/>
              <a:pPr/>
              <a:t>16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629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32</Words>
  <Application>Microsoft Office PowerPoint</Application>
  <PresentationFormat>画面に合わせる (4:3)</PresentationFormat>
  <Paragraphs>16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2" baseType="lpstr">
      <vt:lpstr>HGP明朝B</vt:lpstr>
      <vt:lpstr>HGP明朝E</vt:lpstr>
      <vt:lpstr>ＭＳ Ｐゴシック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Aoki, Takahiro/青木 隆浩</cp:lastModifiedBy>
  <cp:revision>26</cp:revision>
  <cp:lastPrinted>2014-10-14T09:38:21Z</cp:lastPrinted>
  <dcterms:modified xsi:type="dcterms:W3CDTF">2018-03-05T00:57:14Z</dcterms:modified>
</cp:coreProperties>
</file>